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rS9u6XH3Wa9SM/j+CTXuQHrAN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7" name="Google Shape;177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7" name="Google Shape;187;p1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35c7fe2a5_0_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c35c7fe2a5_0_4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35c7fe2a5_0_6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c35c7fe2a5_0_6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35c7fe2a5_0_7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c35c7fe2a5_0_75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9.png"/><Relationship Id="rId13" Type="http://schemas.openxmlformats.org/officeDocument/2006/relationships/image" Target="../media/image28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jp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1.jpg"/><Relationship Id="rId5" Type="http://schemas.openxmlformats.org/officeDocument/2006/relationships/image" Target="../media/image2.jpg"/><Relationship Id="rId6" Type="http://schemas.openxmlformats.org/officeDocument/2006/relationships/image" Target="../media/image32.png"/><Relationship Id="rId7" Type="http://schemas.openxmlformats.org/officeDocument/2006/relationships/image" Target="../media/image1.jp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0.jp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300325" y="2783700"/>
            <a:ext cx="13687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400">
                <a:solidFill>
                  <a:srgbClr val="FFF2CC"/>
                </a:solidFill>
              </a:rPr>
              <a:t>Unfish</a:t>
            </a:r>
            <a:endParaRPr b="1" sz="134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099350" y="4622175"/>
            <a:ext cx="16340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00">
                <a:solidFill>
                  <a:srgbClr val="FFFFFF"/>
                </a:solidFill>
              </a:rPr>
              <a:t>Отчасти Лемниската</a:t>
            </a:r>
            <a:endParaRPr b="1" sz="10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0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96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Благодаря за вниманието!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1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39">
                <a:solidFill>
                  <a:srgbClr val="F9F0D7"/>
                </a:solidFill>
                <a:latin typeface="Arial"/>
                <a:ea typeface="Arial"/>
                <a:cs typeface="Arial"/>
                <a:sym typeface="Arial"/>
              </a:rPr>
              <a:t>Сълита за използване </a:t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158900" y="2538106"/>
            <a:ext cx="2531696" cy="2509446"/>
          </a:xfrm>
          <a:custGeom>
            <a:rect b="b" l="l" r="r" t="t"/>
            <a:pathLst>
              <a:path extrusionOk="0" h="2509446" w="253169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1"/>
          <p:cNvSpPr/>
          <p:nvPr/>
        </p:nvSpPr>
        <p:spPr>
          <a:xfrm>
            <a:off x="493500" y="5498050"/>
            <a:ext cx="3331348" cy="4047104"/>
          </a:xfrm>
          <a:custGeom>
            <a:rect b="b" l="l" r="r" t="t"/>
            <a:pathLst>
              <a:path extrusionOk="0" h="4047104" w="3331348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1114" l="-81624" r="-83423" t="-67063"/>
            </a:stretch>
          </a:blipFill>
          <a:ln>
            <a:noFill/>
          </a:ln>
        </p:spPr>
      </p:sp>
      <p:sp>
        <p:nvSpPr>
          <p:cNvPr id="196" name="Google Shape;196;p11"/>
          <p:cNvSpPr/>
          <p:nvPr/>
        </p:nvSpPr>
        <p:spPr>
          <a:xfrm>
            <a:off x="3824850" y="6319944"/>
            <a:ext cx="3043952" cy="3017200"/>
          </a:xfrm>
          <a:custGeom>
            <a:rect b="b" l="l" r="r" t="t"/>
            <a:pathLst>
              <a:path extrusionOk="0" h="3017200" w="3043952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1"/>
          <p:cNvSpPr/>
          <p:nvPr/>
        </p:nvSpPr>
        <p:spPr>
          <a:xfrm>
            <a:off x="6947850" y="6005840"/>
            <a:ext cx="3331348" cy="3331308"/>
          </a:xfrm>
          <a:custGeom>
            <a:rect b="b" l="l" r="r" t="t"/>
            <a:pathLst>
              <a:path extrusionOk="0" h="3331308" w="333134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1"/>
          <p:cNvSpPr/>
          <p:nvPr/>
        </p:nvSpPr>
        <p:spPr>
          <a:xfrm>
            <a:off x="10279200" y="5964826"/>
            <a:ext cx="3443650" cy="3413354"/>
          </a:xfrm>
          <a:custGeom>
            <a:rect b="b" l="l" r="r" t="t"/>
            <a:pathLst>
              <a:path extrusionOk="0" h="3413354" w="3443650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1"/>
          <p:cNvSpPr/>
          <p:nvPr/>
        </p:nvSpPr>
        <p:spPr>
          <a:xfrm>
            <a:off x="13575250" y="5711106"/>
            <a:ext cx="3955548" cy="3920782"/>
          </a:xfrm>
          <a:custGeom>
            <a:rect b="b" l="l" r="r" t="t"/>
            <a:pathLst>
              <a:path extrusionOk="0" h="3920782" w="3955548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1"/>
          <p:cNvSpPr/>
          <p:nvPr/>
        </p:nvSpPr>
        <p:spPr>
          <a:xfrm>
            <a:off x="2690604" y="2493572"/>
            <a:ext cx="3215350" cy="2790400"/>
          </a:xfrm>
          <a:custGeom>
            <a:rect b="b" l="l" r="r" t="t"/>
            <a:pathLst>
              <a:path extrusionOk="0" h="2790400" w="321535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201" name="Google Shape;201;p11"/>
          <p:cNvSpPr/>
          <p:nvPr/>
        </p:nvSpPr>
        <p:spPr>
          <a:xfrm>
            <a:off x="6071294" y="2283674"/>
            <a:ext cx="2770760" cy="2404578"/>
          </a:xfrm>
          <a:custGeom>
            <a:rect b="b" l="l" r="r" t="t"/>
            <a:pathLst>
              <a:path extrusionOk="0" h="2404578" w="2770760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202" name="Google Shape;202;p11"/>
          <p:cNvSpPr/>
          <p:nvPr/>
        </p:nvSpPr>
        <p:spPr>
          <a:xfrm>
            <a:off x="8942546" y="2593522"/>
            <a:ext cx="2985072" cy="2590526"/>
          </a:xfrm>
          <a:custGeom>
            <a:rect b="b" l="l" r="r" t="t"/>
            <a:pathLst>
              <a:path extrusionOk="0" h="2590526" w="2985072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7613" l="0" r="0" t="-7614"/>
            </a:stretch>
          </a:blipFill>
          <a:ln>
            <a:noFill/>
          </a:ln>
        </p:spPr>
      </p:sp>
      <p:sp>
        <p:nvSpPr>
          <p:cNvPr id="203" name="Google Shape;203;p11"/>
          <p:cNvSpPr/>
          <p:nvPr/>
        </p:nvSpPr>
        <p:spPr>
          <a:xfrm>
            <a:off x="11351198" y="2182100"/>
            <a:ext cx="3933122" cy="3413350"/>
          </a:xfrm>
          <a:custGeom>
            <a:rect b="b" l="l" r="r" t="t"/>
            <a:pathLst>
              <a:path extrusionOk="0" h="3413350" w="3933122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612" l="0" r="0" t="-7612"/>
            </a:stretch>
          </a:blipFill>
          <a:ln>
            <a:noFill/>
          </a:ln>
        </p:spPr>
      </p:sp>
      <p:sp>
        <p:nvSpPr>
          <p:cNvPr id="204" name="Google Shape;204;p11"/>
          <p:cNvSpPr/>
          <p:nvPr/>
        </p:nvSpPr>
        <p:spPr>
          <a:xfrm>
            <a:off x="14510600" y="1850796"/>
            <a:ext cx="3623290" cy="3591446"/>
          </a:xfrm>
          <a:custGeom>
            <a:rect b="b" l="l" r="r" t="t"/>
            <a:pathLst>
              <a:path extrusionOk="0" h="3591446" w="362329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>
            <a:off x="0" y="0"/>
            <a:ext cx="4540334" cy="10492225"/>
          </a:xfrm>
          <a:custGeom>
            <a:rect b="b" l="l" r="r" t="t"/>
            <a:pathLst>
              <a:path extrusionOk="0" h="10492225" w="4540334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232535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1675082" y="-1"/>
            <a:ext cx="6846982" cy="10492225"/>
          </a:xfrm>
          <a:custGeom>
            <a:rect b="b" l="l" r="r" t="t"/>
            <a:pathLst>
              <a:path extrusionOk="0" h="10492225" w="6846982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20512" r="0" t="0"/>
            </a:stretch>
          </a:blipFill>
          <a:ln>
            <a:noFill/>
          </a:ln>
        </p:spPr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22438" l="-1640" r="1639" t="18776"/>
          <a:stretch/>
        </p:blipFill>
        <p:spPr>
          <a:xfrm>
            <a:off x="2342625" y="-1880550"/>
            <a:ext cx="11539000" cy="14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35c7fe2a5_0_4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8" name="Google Shape;108;g2c35c7fe2a5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349" y="175048"/>
            <a:ext cx="14716125" cy="93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35c7fe2a5_0_69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4" name="Google Shape;114;g2c35c7fe2a5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349" y="175048"/>
            <a:ext cx="14716125" cy="93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c35c7fe2a5_0_69"/>
          <p:cNvSpPr/>
          <p:nvPr/>
        </p:nvSpPr>
        <p:spPr>
          <a:xfrm>
            <a:off x="13615375" y="4723248"/>
            <a:ext cx="6054725" cy="6087965"/>
          </a:xfrm>
          <a:custGeom>
            <a:rect b="b" l="l" r="r" t="t"/>
            <a:pathLst>
              <a:path extrusionOk="0" h="3331308" w="333134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35c7fe2a5_0_75"/>
          <p:cNvSpPr/>
          <p:nvPr/>
        </p:nvSpPr>
        <p:spPr>
          <a:xfrm flipH="1">
            <a:off x="-1" y="0"/>
            <a:ext cx="18518189" cy="10294858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1" name="Google Shape;121;g2c35c7fe2a5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451" y="1419964"/>
            <a:ext cx="14467274" cy="62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c35c7fe2a5_0_75"/>
          <p:cNvSpPr txBox="1"/>
          <p:nvPr/>
        </p:nvSpPr>
        <p:spPr>
          <a:xfrm>
            <a:off x="2838666" y="2236559"/>
            <a:ext cx="5902200" cy="6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23" name="Google Shape;123;g2c35c7fe2a5_0_75"/>
          <p:cNvSpPr/>
          <p:nvPr/>
        </p:nvSpPr>
        <p:spPr>
          <a:xfrm>
            <a:off x="13677175" y="675129"/>
            <a:ext cx="5308120" cy="5216575"/>
          </a:xfrm>
          <a:custGeom>
            <a:rect b="b" l="l" r="r" t="t"/>
            <a:pathLst>
              <a:path extrusionOk="0" h="3591446" w="3623290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7"/>
          <p:cNvSpPr/>
          <p:nvPr/>
        </p:nvSpPr>
        <p:spPr>
          <a:xfrm flipH="1">
            <a:off x="12449169" y="0"/>
            <a:ext cx="6100247" cy="10287000"/>
          </a:xfrm>
          <a:custGeom>
            <a:rect b="b" l="l" r="r" t="t"/>
            <a:pathLst>
              <a:path extrusionOk="0" h="10287000" w="6100247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266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flipH="1">
            <a:off x="0" y="0"/>
            <a:ext cx="6356656" cy="10369916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131" name="Google Shape;131;p7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4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Технологии</a:t>
            </a:r>
            <a:endParaRPr b="1" sz="115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Cloud Vision API - SimpleOCR" id="132" name="Google Shape;13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100" y="2847150"/>
            <a:ext cx="38100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I APIs with Python — Complete Guide | by Marc Bolle | Medium" id="133" name="Google Shape;13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2775" y="6750025"/>
            <a:ext cx="4637875" cy="22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3792479" y="5497015"/>
            <a:ext cx="13425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Exploring Expo in React Native: A Comprehensive Guide to Cross-Platform App  Development | by Ömür Bilgili | Medium" id="135" name="Google Shape;13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5775" y="4215600"/>
            <a:ext cx="4020876" cy="193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7508975" y="3521575"/>
            <a:ext cx="18456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Developing in React Native - Devtop" id="137" name="Google Shape;137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250" y="2518713"/>
            <a:ext cx="49720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11996650" y="26711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10 Things You Can Do With JavaScript" id="139" name="Google Shape;139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77675" y="7173875"/>
            <a:ext cx="3524350" cy="23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6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6"/>
          <p:cNvSpPr/>
          <p:nvPr/>
        </p:nvSpPr>
        <p:spPr>
          <a:xfrm>
            <a:off x="5012095" y="3169395"/>
            <a:ext cx="8494000" cy="5932995"/>
          </a:xfrm>
          <a:custGeom>
            <a:rect b="b" l="l" r="r" t="t"/>
            <a:pathLst>
              <a:path extrusionOk="0" h="10591800" w="15163800">
                <a:moveTo>
                  <a:pt x="15163800" y="254000"/>
                </a:moveTo>
                <a:lnTo>
                  <a:pt x="15163800" y="10337800"/>
                </a:lnTo>
                <a:cubicBezTo>
                  <a:pt x="15163800" y="10478135"/>
                  <a:pt x="15050136" y="10591800"/>
                  <a:pt x="14909800" y="10591800"/>
                </a:cubicBezTo>
                <a:lnTo>
                  <a:pt x="254000" y="10591800"/>
                </a:lnTo>
                <a:cubicBezTo>
                  <a:pt x="113665" y="10591800"/>
                  <a:pt x="0" y="10478135"/>
                  <a:pt x="0" y="103378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14909800" y="0"/>
                </a:lnTo>
                <a:cubicBezTo>
                  <a:pt x="15050136" y="0"/>
                  <a:pt x="15163800" y="113665"/>
                  <a:pt x="15163800" y="2540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320" r="-2319" t="0"/>
            </a:stretch>
          </a:blipFill>
          <a:ln cap="sq" cmpd="sng" w="57150">
            <a:solidFill>
              <a:srgbClr val="FF56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12229891" y="6478544"/>
            <a:ext cx="3125627" cy="3808456"/>
          </a:xfrm>
          <a:custGeom>
            <a:rect b="b" l="l" r="r" t="t"/>
            <a:pathLst>
              <a:path extrusionOk="0" h="3808456" w="3125627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9157" l="-85193" r="-99390" t="-74399"/>
            </a:stretch>
          </a:blipFill>
          <a:ln>
            <a:noFill/>
          </a:ln>
        </p:spPr>
      </p:sp>
      <p:sp>
        <p:nvSpPr>
          <p:cNvPr id="148" name="Google Shape;148;p6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83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b="1" sz="12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 flipH="1">
            <a:off x="0" y="0"/>
            <a:ext cx="6356656" cy="10369916"/>
          </a:xfrm>
          <a:custGeom>
            <a:rect b="b" l="l" r="r" t="t"/>
            <a:pathLst>
              <a:path extrusionOk="0" h="10369916" w="635665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34752" r="0" t="0"/>
            </a:stretch>
          </a:blipFill>
          <a:ln>
            <a:noFill/>
          </a:ln>
        </p:spPr>
      </p:sp>
      <p:sp>
        <p:nvSpPr>
          <p:cNvPr id="150" name="Google Shape;150;p6"/>
          <p:cNvSpPr/>
          <p:nvPr/>
        </p:nvSpPr>
        <p:spPr>
          <a:xfrm flipH="1">
            <a:off x="13857635" y="0"/>
            <a:ext cx="6803329" cy="11472625"/>
          </a:xfrm>
          <a:custGeom>
            <a:rect b="b" l="l" r="r" t="t"/>
            <a:pathLst>
              <a:path extrusionOk="0" h="11472625" w="6803329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-142665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 flipH="1">
            <a:off x="-1" y="0"/>
            <a:ext cx="18518189" cy="10287000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8"/>
          <p:cNvSpPr/>
          <p:nvPr/>
        </p:nvSpPr>
        <p:spPr>
          <a:xfrm>
            <a:off x="13880443" y="4639131"/>
            <a:ext cx="7138070" cy="5861269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52748" r="0" t="-1138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 rot="3813788">
            <a:off x="-5187700" y="-1701212"/>
            <a:ext cx="10036630" cy="9947208"/>
          </a:xfrm>
          <a:custGeom>
            <a:rect b="b" l="l" r="r" t="t"/>
            <a:pathLst>
              <a:path extrusionOk="0" h="9951936" w="10041401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8"/>
          <p:cNvSpPr txBox="1"/>
          <p:nvPr/>
        </p:nvSpPr>
        <p:spPr>
          <a:xfrm>
            <a:off x="4417376" y="714375"/>
            <a:ext cx="13747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FFF2CC"/>
                </a:solidFill>
              </a:rPr>
              <a:t>Разпределение </a:t>
            </a:r>
            <a:r>
              <a:rPr b="1" lang="en-US" sz="75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на работата</a:t>
            </a:r>
            <a:endParaRPr b="1" sz="75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" name="Google Shape;159;p8"/>
          <p:cNvCxnSpPr/>
          <p:nvPr/>
        </p:nvCxnSpPr>
        <p:spPr>
          <a:xfrm>
            <a:off x="4446600" y="2929250"/>
            <a:ext cx="0" cy="6286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8"/>
          <p:cNvSpPr txBox="1"/>
          <p:nvPr/>
        </p:nvSpPr>
        <p:spPr>
          <a:xfrm>
            <a:off x="4867200" y="2580200"/>
            <a:ext cx="1243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to Text transformation</a:t>
            </a:r>
            <a:endParaRPr b="1"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4867200" y="4332800"/>
            <a:ext cx="1243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OpenAI API Integration</a:t>
            </a:r>
            <a:endParaRPr b="1"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4903800" y="5933000"/>
            <a:ext cx="1285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Анализ и обработка на ЗДвП</a:t>
            </a:r>
            <a:endParaRPr b="1"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/>
          <p:nvPr/>
        </p:nvSpPr>
        <p:spPr>
          <a:xfrm>
            <a:off x="4903800" y="7685600"/>
            <a:ext cx="1285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Разработка на приложение</a:t>
            </a:r>
            <a:endParaRPr b="1"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/>
          <p:nvPr/>
        </p:nvSpPr>
        <p:spPr>
          <a:xfrm flipH="1">
            <a:off x="1285" y="-40233"/>
            <a:ext cx="18286712" cy="10327029"/>
          </a:xfrm>
          <a:custGeom>
            <a:rect b="b" l="l" r="r" t="t"/>
            <a:pathLst>
              <a:path extrusionOk="0" h="12868572" w="18518189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9"/>
          <p:cNvSpPr txBox="1"/>
          <p:nvPr/>
        </p:nvSpPr>
        <p:spPr>
          <a:xfrm>
            <a:off x="1425046" y="3652123"/>
            <a:ext cx="1543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2CC"/>
                </a:solidFill>
              </a:rPr>
              <a:t>П</a:t>
            </a:r>
            <a:r>
              <a:rPr b="1" lang="en-US" sz="12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реживяване</a:t>
            </a:r>
            <a:endParaRPr b="1" sz="120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 flipH="1" rot="10800000">
            <a:off x="0" y="8706921"/>
            <a:ext cx="5309302" cy="1580079"/>
          </a:xfrm>
          <a:custGeom>
            <a:rect b="b" l="l" r="r" t="t"/>
            <a:pathLst>
              <a:path extrusionOk="0" h="1580079" w="5309302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6891" l="0" r="-87104" t="0"/>
            </a:stretch>
          </a:blipFill>
          <a:ln>
            <a:noFill/>
          </a:ln>
        </p:spPr>
      </p:sp>
      <p:sp>
        <p:nvSpPr>
          <p:cNvPr id="171" name="Google Shape;171;p9"/>
          <p:cNvSpPr/>
          <p:nvPr/>
        </p:nvSpPr>
        <p:spPr>
          <a:xfrm rot="10800000">
            <a:off x="15495554" y="-40233"/>
            <a:ext cx="2792446" cy="1557854"/>
          </a:xfrm>
          <a:custGeom>
            <a:rect b="b" l="l" r="r" t="t"/>
            <a:pathLst>
              <a:path extrusionOk="0" h="1557854" w="2792446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76640" t="-244601"/>
            </a:stretch>
          </a:blipFill>
          <a:ln>
            <a:noFill/>
          </a:ln>
        </p:spPr>
      </p:sp>
      <p:sp>
        <p:nvSpPr>
          <p:cNvPr id="172" name="Google Shape;172;p9"/>
          <p:cNvSpPr/>
          <p:nvPr/>
        </p:nvSpPr>
        <p:spPr>
          <a:xfrm>
            <a:off x="12352953" y="6066001"/>
            <a:ext cx="5935047" cy="4360143"/>
          </a:xfrm>
          <a:custGeom>
            <a:rect b="b" l="l" r="r" t="t"/>
            <a:pathLst>
              <a:path extrusionOk="0" h="5861269" w="7138070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2748" r="0" t="-113894"/>
            </a:stretch>
          </a:blipFill>
          <a:ln>
            <a:noFill/>
          </a:ln>
        </p:spPr>
      </p:sp>
      <p:sp>
        <p:nvSpPr>
          <p:cNvPr id="173" name="Google Shape;173;p9"/>
          <p:cNvSpPr/>
          <p:nvPr/>
        </p:nvSpPr>
        <p:spPr>
          <a:xfrm>
            <a:off x="814606" y="40412"/>
            <a:ext cx="3215350" cy="2440345"/>
          </a:xfrm>
          <a:custGeom>
            <a:rect b="b" l="l" r="r" t="t"/>
            <a:pathLst>
              <a:path extrusionOk="0" h="2440345" w="3215350">
                <a:moveTo>
                  <a:pt x="0" y="0"/>
                </a:moveTo>
                <a:lnTo>
                  <a:pt x="3215350" y="0"/>
                </a:lnTo>
                <a:lnTo>
                  <a:pt x="3215350" y="2440345"/>
                </a:lnTo>
                <a:lnTo>
                  <a:pt x="0" y="2440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399" l="0" r="0" t="-103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